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 snapToObjects="1">
      <p:cViewPr varScale="1">
        <p:scale>
          <a:sx n="110" d="100"/>
          <a:sy n="11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94DDF-AA26-FB4D-B8E0-3C63FC070DCD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FBDF3-960B-1B4C-B27D-CE020CCA0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4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9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6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9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2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8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8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713E3-9A3B-0E4D-8EF2-CA8BA0156F40}" type="datetimeFigureOut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98B04-C768-4A45-9F2D-297BCF720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7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538" t="5522" r="7626" b="7464"/>
          <a:stretch/>
        </p:blipFill>
        <p:spPr>
          <a:xfrm>
            <a:off x="565179" y="169751"/>
            <a:ext cx="11194700" cy="66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9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875" r="8101"/>
          <a:stretch/>
        </p:blipFill>
        <p:spPr>
          <a:xfrm>
            <a:off x="48612" y="150471"/>
            <a:ext cx="12082660" cy="64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52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67" r="6327" b="51899"/>
          <a:stretch/>
        </p:blipFill>
        <p:spPr>
          <a:xfrm>
            <a:off x="-1" y="-1"/>
            <a:ext cx="12275215" cy="55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92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cyan xie</dc:creator>
  <cp:lastModifiedBy>cyan xie</cp:lastModifiedBy>
  <cp:revision>3</cp:revision>
  <cp:lastPrinted>2018-02-22T05:49:10Z</cp:lastPrinted>
  <dcterms:created xsi:type="dcterms:W3CDTF">2018-02-22T05:26:09Z</dcterms:created>
  <dcterms:modified xsi:type="dcterms:W3CDTF">2018-02-22T13:15:35Z</dcterms:modified>
</cp:coreProperties>
</file>